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C4BBA-6888-18CE-F463-6BF57D900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9B5853-0EE6-DDDF-B887-EE0DCE1F7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5B5EA-6D86-E0F1-5CBE-569781B40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B7C16-5222-D8F8-5524-DA612896B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A039C-81B0-4309-AF0E-BBDC64FF9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20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65816-F110-4EFD-57C5-226354991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86B7DF-E479-AEA3-9415-74E8F849D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CC352-FA4A-468E-BF9E-1A313B52A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A4EA0-7EE9-DF0B-F646-4097C27F1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8DE87-0B22-F201-D681-D972F0158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7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412C8B-FC82-C8E9-8C43-98E437B515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1F23E3-CD1A-4EC1-5382-9DE30145BD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8FB23-0791-77FB-B39C-CCD93DAE7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DD71-3D49-B844-27A6-C9B863699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CEF32-DCE5-6FAA-4A39-89A92CF84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83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FB97B-9710-00E9-D866-BC700355C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D22BC-6012-B602-F1DC-FD498D7CB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C5AF0-70E5-4250-8083-57BB4F0E0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C686F-31A4-1F31-DA09-21C4A8876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0D2-993A-1838-56B1-F17695210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525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C2D5B-EA83-805D-9547-FA14EED7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26741-4DD9-2BFF-2F6C-7112FE39A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83B842-D51E-A440-E9FC-78F5AA3CD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1AE48-2811-12FF-C008-7E4083422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06DD2-AFB6-012B-94C8-3308C8AF7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485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F382-815A-4E86-5078-DC10EE8E6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5A43B-8706-4FA7-9626-B5A10EFC92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6496C-5176-F614-4E0B-CC43D7395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8F638A-1492-4EFF-0F57-39D84A46F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A320F-FAC9-9D22-E0B2-5B597045C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1A36B-9232-43BD-61F3-004DE63CB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44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91BEB-26D4-A038-DDF8-F511713BC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109C6-B372-58B9-E2E5-2352AD4B0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D65604-E4B6-F8AA-3A40-AD3055AD2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1869B3-8D4C-CE37-A7CC-F6EE47C308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D70CA1-D641-E7EC-F076-C0D6199EDA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E0F6A9-6DA6-51E3-9DCC-CDB4415DE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76DD4D-6AC8-3648-3477-4730F91DF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8D4699-E109-A6FD-B6D5-31ECBD69B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147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0D2AB-C56F-336E-A0D0-F64465A96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EF74CF-DB1E-B977-738F-CE5A39B28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2275B8-5CD7-9809-5DB9-85194D1EC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F6585B-F6D6-612A-4A10-3760CBAE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26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05ADA5-503C-6825-F703-50AC91D3A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3B4F06-DE9C-0119-A5BA-DFD5825AE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26003-6650-7B1D-8B20-9FA8E65FC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523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5FAC6-0844-4290-764E-9E6446D5A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D6416-870A-A3A2-F12F-018579539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771E9F-BA61-7051-DE7B-B9DF94FC7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CA3E9-18EE-F965-B0D9-6A3A33776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62E20-3DF8-00FC-C3A7-017787ADF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9B45B-0C57-5017-4BA4-24BF3CA4D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367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55DB2-1C43-DD13-60EB-FE0083A35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13F7DE-ADC7-F931-C83F-1E600AEB09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5CAFA-86D5-AAE2-A315-4E1BF2A07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E54D10-21AE-7371-25BC-F5F4992F9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FD130E-3762-036D-7077-3BE41B739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3C4C8-6CD9-E569-8011-4DC2195DA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421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46435C-BA13-0490-BA31-923925C6F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4FB50-4384-3840-33E1-8CE864517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E1A63-3ADD-9AE6-D4BF-4228A586A1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9AE96-56F8-4797-A734-F152289DA261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02506-DD8B-824C-5210-24519537F1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55AF2-808B-D8B1-FF8E-FB0D251BCD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D5F77-E2AA-433D-84D6-CE74A0C56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72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6C26F-8879-B20F-9538-935832B8C5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USCD Embedded C Assignment 1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7B292-4D76-D303-A564-BE0DD52CD7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</a:t>
            </a:r>
          </a:p>
          <a:p>
            <a:r>
              <a:rPr lang="en-US" dirty="0"/>
              <a:t>Hsuankai Chang</a:t>
            </a:r>
          </a:p>
          <a:p>
            <a:r>
              <a:rPr lang="en-US" dirty="0"/>
              <a:t>hsuankac@umich.edu</a:t>
            </a:r>
          </a:p>
        </p:txBody>
      </p:sp>
    </p:spTree>
    <p:extLst>
      <p:ext uri="{BB962C8B-B14F-4D97-AF65-F5344CB8AC3E}">
        <p14:creationId xmlns:p14="http://schemas.microsoft.com/office/powerpoint/2010/main" val="341623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567535-71AC-11A5-F141-D528467B0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9. Save the .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ioc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file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5D79D4D-B6D9-83B1-AEEE-688107D399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0AE27E-9387-946A-9824-3077117F40DB}"/>
              </a:ext>
            </a:extLst>
          </p:cNvPr>
          <p:cNvSpPr txBox="1">
            <a:spLocks/>
          </p:cNvSpPr>
          <p:nvPr/>
        </p:nvSpPr>
        <p:spPr>
          <a:xfrm>
            <a:off x="838200" y="185420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76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C7616-2A29-8B9F-07BF-9B761AA58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10. Click yes to generate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8261D6-1B6C-5F1E-31DC-C3388EFF0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272" y="1675227"/>
            <a:ext cx="798945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786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E4A09A-F8D2-E279-ABA0-6F387E407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11. </a:t>
            </a:r>
            <a:r>
              <a:rPr lang="en-US" sz="3200" dirty="0">
                <a:solidFill>
                  <a:schemeClr val="bg1"/>
                </a:solidFill>
              </a:rPr>
              <a:t>Add LED toggle and delay code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FBF078-7D21-D287-5DDC-22B2B9D3F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272" y="1675227"/>
            <a:ext cx="798945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695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9C9BD5-4DDB-4504-FEDB-F26FD37EC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12. Right click on the project name and build it, test the .elf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4E6718-22C7-8A7D-2BCE-987D9CDB86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388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010EF8-CE04-C7AF-8323-0BB1C2E88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698" y="643467"/>
            <a:ext cx="11527760" cy="7448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Additional: Step 13. Setup for debug configuration, select SWD as debugger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1B388A-0687-F2DB-EB14-9A8550CDF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272" y="1675227"/>
            <a:ext cx="798945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96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F8E12B-1468-2E9D-7ACA-BF7DAAEB6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1. Startup STM32CubeIDE</a:t>
            </a:r>
          </a:p>
        </p:txBody>
      </p:sp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DFF507F-C6F8-21E3-DC81-EF838FAF88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9273" y="1675227"/>
            <a:ext cx="8213454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49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F8E12B-1468-2E9D-7ACA-BF7DAAEB6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2. </a:t>
            </a:r>
            <a:r>
              <a:rPr lang="en-US" sz="3200" dirty="0">
                <a:solidFill>
                  <a:schemeClr val="bg1"/>
                </a:solidFill>
              </a:rPr>
              <a:t>Click Start new STM32 Project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0501CD-3857-2118-C808-0213B7EF0A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633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D56AD1-4506-4364-52DF-058EE976B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3. Type in the board you use, click Next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92D20E-8C59-60B4-6F44-9DC52328AF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105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5E1BDE-F8C3-089B-88DA-16CCB292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4. </a:t>
            </a:r>
            <a:r>
              <a:rPr lang="en-US" sz="3200" dirty="0">
                <a:solidFill>
                  <a:schemeClr val="bg1"/>
                </a:solidFill>
              </a:rPr>
              <a:t>Enter the project name then click Finish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9CD457-3E2C-DDBA-1123-61EF18FF3F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904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F43A6-3706-0B68-A4A6-386DD7FAF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5. Click yes to initialize all peripherals to default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601688B4-9841-A89D-B35D-CA95A49C0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4465" y="1675227"/>
            <a:ext cx="6583069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019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1748C-7100-0B59-F7D3-4DBDF944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6. Click yes to open perspective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078A42-8A5D-8EFB-754E-6F43FC254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8912" y="1570452"/>
            <a:ext cx="6734175" cy="495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791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F4A378-45C8-0389-6A8A-4D84D01F5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7. Observe results in the .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ioc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9FEBC8-01D2-5D68-5214-6B84619CDF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7297" y="1675227"/>
            <a:ext cx="8137406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4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611EF4-C535-96DB-F725-9AAAE584E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 8. Review the clock configuration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D4184C-91CE-A1D0-16A3-9A651E27A4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032" y="1675227"/>
            <a:ext cx="802593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848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141</Words>
  <Application>Microsoft Office PowerPoint</Application>
  <PresentationFormat>Widescreen</PresentationFormat>
  <Paragraphs>17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USCD Embedded C Assignment 1 </vt:lpstr>
      <vt:lpstr>Step 1. Startup STM32CubeIDE</vt:lpstr>
      <vt:lpstr>Step 2. Click Start new STM32 Project</vt:lpstr>
      <vt:lpstr>Step 3. Type in the board you use, click Next</vt:lpstr>
      <vt:lpstr>Step 4. Enter the project name then click Finish</vt:lpstr>
      <vt:lpstr>Step 5. Click yes to initialize all peripherals to default</vt:lpstr>
      <vt:lpstr>Step 6. Click yes to open perspective</vt:lpstr>
      <vt:lpstr>Step 7. Observe results in the .ioc file</vt:lpstr>
      <vt:lpstr>Step 8. Review the clock configuration</vt:lpstr>
      <vt:lpstr>Step 9. Save the .ioc file</vt:lpstr>
      <vt:lpstr>Step 10. Click yes to generate code</vt:lpstr>
      <vt:lpstr>Step 11. Add LED toggle and delay code</vt:lpstr>
      <vt:lpstr>Step 12. Right click on the project name and build it, test the .elf file</vt:lpstr>
      <vt:lpstr>Additional: Step 13. Setup for debug configuration, select SWD as debugger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USCD Embedded C Assignment 1 </dc:title>
  <dc:creator>Hsuan-Kai Chang</dc:creator>
  <cp:lastModifiedBy>Hsuan-Kai Chang</cp:lastModifiedBy>
  <cp:revision>24</cp:revision>
  <dcterms:created xsi:type="dcterms:W3CDTF">2023-03-30T20:23:47Z</dcterms:created>
  <dcterms:modified xsi:type="dcterms:W3CDTF">2023-03-30T20:53:18Z</dcterms:modified>
</cp:coreProperties>
</file>

<file path=docProps/thumbnail.jpeg>
</file>